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4630400" cy="8229600"/>
  <p:notesSz cx="8229600" cy="14630400"/>
  <p:embeddedFontLst>
    <p:embeddedFont>
      <p:font typeface="Fraunces Extra Bold" pitchFamily="34" charset="0"/>
      <p:regular r:id="rId24"/>
      <p:bold r:id="rId25"/>
    </p:embeddedFont>
    <p:embeddedFont>
      <p:font typeface="Fraunces Extra Bold" pitchFamily="34" charset="-122"/>
      <p:regular r:id="rId26"/>
    </p:embeddedFont>
    <p:embeddedFont>
      <p:font typeface="Fraunces Extra Bold" pitchFamily="34" charset="-120"/>
      <p:regular r:id="rId27"/>
    </p:embeddedFont>
    <p:embeddedFont>
      <p:font typeface="Nobile" pitchFamily="34" charset="0"/>
      <p:regular r:id="rId28"/>
      <p:bold r:id="rId29"/>
    </p:embeddedFont>
    <p:embeddedFont>
      <p:font typeface="Nobile" pitchFamily="34" charset="-122"/>
      <p:regular r:id="rId30"/>
    </p:embeddedFont>
    <p:embeddedFont>
      <p:font typeface="Nobile" pitchFamily="34" charset="-120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4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93871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Fandi Fashion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442811"/>
            <a:ext cx="620756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Jewelry Catalog 2025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491752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Welcome to our latest collection, designed to bring timeless elegance to every moment.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472708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Discover exquisite pieces crafted for every style and occasion.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58" y="760690"/>
            <a:ext cx="3116104" cy="31161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47" y="760690"/>
            <a:ext cx="3116104" cy="31161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37" y="760690"/>
            <a:ext cx="3116104" cy="311610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8" y="4356140"/>
            <a:ext cx="3116104" cy="311610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47" y="4356140"/>
            <a:ext cx="3116104" cy="311610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837" y="4356140"/>
            <a:ext cx="3116104" cy="31161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39917"/>
            <a:ext cx="635674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Rhinestone Collection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288858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06911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41074" y="313372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Brilliant Sparkle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641074" y="3624143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High-grade rhinestones.</a:t>
            </a:r>
            <a:endParaRPr lang="en-US" sz="17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267795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41074" y="4494609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Statement Pieces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641074" y="4985028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Perfect for special occasions.</a:t>
            </a:r>
            <a:endParaRPr lang="en-US" sz="17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628680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41074" y="585549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Complete Sets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641074" y="6345912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Necklace, earrings, ring, bracelet, headwear.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58" y="760690"/>
            <a:ext cx="3116104" cy="31161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47" y="760690"/>
            <a:ext cx="3116104" cy="31161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37" y="760690"/>
            <a:ext cx="3116104" cy="311610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8" y="4356140"/>
            <a:ext cx="3116104" cy="311610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47" y="4356140"/>
            <a:ext cx="3116104" cy="311610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837" y="4356140"/>
            <a:ext cx="3116104" cy="31161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5198" y="498991"/>
            <a:ext cx="5794296" cy="56709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Cubic Zirconia Collection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198" y="1428988"/>
            <a:ext cx="4453295" cy="7259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16650" y="2336363"/>
            <a:ext cx="2545675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Exceptional Brilliance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16650" y="2728674"/>
            <a:ext cx="4090392" cy="290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Diamond-simulant quality.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493" y="1428988"/>
            <a:ext cx="4453295" cy="7259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69944" y="2336363"/>
            <a:ext cx="2268498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Precise Setting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5269944" y="2728674"/>
            <a:ext cx="4090392" cy="290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Each stone hand-set.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788" y="1428988"/>
            <a:ext cx="4453295" cy="7259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23239" y="2336363"/>
            <a:ext cx="2268498" cy="28348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All Pieces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9723239" y="2728674"/>
            <a:ext cx="4090392" cy="2902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Necklace, earrings, ring, bracelet available.</a:t>
            </a:r>
            <a:endParaRPr lang="en-US" sz="14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98" y="3608546"/>
            <a:ext cx="3981331" cy="3981331"/>
          </a:xfrm>
          <a:prstGeom prst="rect">
            <a:avLst/>
          </a:prstGeom>
        </p:spPr>
      </p:pic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155" y="3608546"/>
            <a:ext cx="3981331" cy="3981331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1112" y="3608546"/>
            <a:ext cx="3981331" cy="39813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329" y="727234"/>
            <a:ext cx="3477697" cy="308133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559" y="727234"/>
            <a:ext cx="2975372" cy="297537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789" y="727234"/>
            <a:ext cx="2978587" cy="297858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9" y="4266128"/>
            <a:ext cx="3236238" cy="323623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559" y="4266128"/>
            <a:ext cx="2975372" cy="297537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789" y="4266128"/>
            <a:ext cx="3155752" cy="31557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9073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Pearl Collection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2148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005" y="2939534"/>
            <a:ext cx="2994184" cy="29941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55420" y="621720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Genuine Pearls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707624"/>
            <a:ext cx="415861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Freshwater and shell pearls.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108" y="2939534"/>
            <a:ext cx="2994184" cy="29941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897523" y="621720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Timeless Designs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707624"/>
            <a:ext cx="415861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Classic elegance with modern flair.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211" y="2939534"/>
            <a:ext cx="2994184" cy="29941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339626" y="621720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Full Assortment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707624"/>
            <a:ext cx="415861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Necklace, earrings, ring, and bracelet.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58" y="760690"/>
            <a:ext cx="3116104" cy="31161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47" y="760690"/>
            <a:ext cx="3116104" cy="31161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37" y="760690"/>
            <a:ext cx="3116104" cy="311610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8" y="4356140"/>
            <a:ext cx="3116104" cy="311610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47" y="4356140"/>
            <a:ext cx="3116104" cy="311610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837" y="4356140"/>
            <a:ext cx="3116104" cy="31161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22590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How to Order &amp; Contact Us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2480310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70712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Customization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3197542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Sizes and personalized options available.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41194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406800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Global Delivery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558427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Bulk discounts, fast worldwide shipping.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202079"/>
            <a:ext cx="1134070" cy="230493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428893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Get in Touch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5919311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Email: info@fandifashion.com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2154674" y="6418302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            fannyhe@fandifashion.com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2154674" y="6917293"/>
            <a:ext cx="619553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Phone/Wechat/WhatsApp: (+86) 180 3816 9530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49442"/>
            <a:ext cx="586490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About Our Company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29838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60" y="234088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376249"/>
            <a:ext cx="32924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Quality Craftsmanship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2866668"/>
            <a:ext cx="681930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Each piece designed for lasting beauty.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6280190" y="368319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60" y="372570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761065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Affordable Luxury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017306" y="4251484"/>
            <a:ext cx="681930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Premium jewelry for every budget.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06801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511052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145881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Diverse Styles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636300"/>
            <a:ext cx="6819305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Jewelry for every occasion.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6280190" y="6254353"/>
            <a:ext cx="75564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 are committed to exceptional quality, innovative design, and accessibility for all.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956" y="620911"/>
            <a:ext cx="4441627" cy="49244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Gold Plated Collection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87956" y="1507212"/>
            <a:ext cx="3152180" cy="39409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Luminous Finish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87956" y="2058829"/>
            <a:ext cx="4094559" cy="3152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Luxurious 18K gold layering.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5274707" y="1507212"/>
            <a:ext cx="3152180" cy="39409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Hypoallergenic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5274707" y="2058829"/>
            <a:ext cx="4094559" cy="315278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Tarnish-resistant designs.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761458" y="1507212"/>
            <a:ext cx="3152180" cy="39409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Full Sets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9761458" y="2058829"/>
            <a:ext cx="4094559" cy="6305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Necklace, earrings, ring, and bracelet available.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9761458" y="2831187"/>
            <a:ext cx="4094559" cy="2521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9761458" y="3225165"/>
            <a:ext cx="4094559" cy="2521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956" y="3973711"/>
            <a:ext cx="3457575" cy="3457575"/>
          </a:xfrm>
          <a:prstGeom prst="rect">
            <a:avLst/>
          </a:prstGeom>
        </p:spPr>
      </p:pic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707" y="3973711"/>
            <a:ext cx="3457575" cy="3457575"/>
          </a:xfrm>
          <a:prstGeom prst="rect">
            <a:avLst/>
          </a:prstGeom>
        </p:spPr>
      </p:pic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458" y="3973711"/>
            <a:ext cx="3457575" cy="34575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898" y="700088"/>
            <a:ext cx="2867858" cy="286785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820" y="700088"/>
            <a:ext cx="2867858" cy="286785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742" y="700088"/>
            <a:ext cx="2867858" cy="286785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8" y="4009073"/>
            <a:ext cx="2867858" cy="286785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03898" y="7023973"/>
            <a:ext cx="4194453" cy="209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820" y="4009073"/>
            <a:ext cx="2867858" cy="2867858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5224820" y="7023973"/>
            <a:ext cx="4194453" cy="209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742" y="4009073"/>
            <a:ext cx="2867858" cy="2867858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9745742" y="7023973"/>
            <a:ext cx="4195763" cy="209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  <p:sp>
        <p:nvSpPr>
          <p:cNvPr id="11" name="Text 3"/>
          <p:cNvSpPr/>
          <p:nvPr/>
        </p:nvSpPr>
        <p:spPr>
          <a:xfrm>
            <a:off x="9745742" y="7350681"/>
            <a:ext cx="4195763" cy="209074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98370"/>
            <a:ext cx="7274957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Titanium Steel Collection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247311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097774"/>
            <a:ext cx="232981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High Durability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4588193"/>
            <a:ext cx="232981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Scratch-resistant alloy.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093" y="3247311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07093" y="4097774"/>
            <a:ext cx="232981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Modern Style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07093" y="4588193"/>
            <a:ext cx="2329815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Sleek, high polish finish.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395" y="3247311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20395" y="4097774"/>
            <a:ext cx="2329815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Complete Collection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20395" y="4942523"/>
            <a:ext cx="2329815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Includes necklace, earrings, ring, and bracelet.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58" y="760690"/>
            <a:ext cx="3116104" cy="31161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47" y="760690"/>
            <a:ext cx="3116104" cy="31161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37" y="760690"/>
            <a:ext cx="3116104" cy="311610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8" y="4356140"/>
            <a:ext cx="3116104" cy="311610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47" y="4356140"/>
            <a:ext cx="3116104" cy="311610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837" y="4356140"/>
            <a:ext cx="3116104" cy="31161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8772"/>
            <a:ext cx="3969425" cy="496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Alloy Collection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525905"/>
            <a:ext cx="408896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Lightweight Comfort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793790" y="1922859"/>
            <a:ext cx="408896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Easy to wear, ideal for all-day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793790" y="2319814"/>
            <a:ext cx="408896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comfort.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5277564" y="1541740"/>
            <a:ext cx="1984653" cy="2480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Versatile Designs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5277564" y="1948458"/>
            <a:ext cx="408896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Adaptable to various styles</a:t>
            </a:r>
            <a:endParaRPr lang="en-US" sz="1250" dirty="0"/>
          </a:p>
        </p:txBody>
      </p:sp>
      <p:sp>
        <p:nvSpPr>
          <p:cNvPr id="8" name="Text 6"/>
          <p:cNvSpPr/>
          <p:nvPr/>
        </p:nvSpPr>
        <p:spPr>
          <a:xfrm>
            <a:off x="5277564" y="2345412"/>
            <a:ext cx="408896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and trends.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5277564" y="2742367"/>
            <a:ext cx="408896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9761339" y="1541740"/>
            <a:ext cx="1984653" cy="2480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Diverse Platings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761339" y="1948458"/>
            <a:ext cx="409027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Available in a spectrum of colors and finishes.</a:t>
            </a:r>
            <a:endParaRPr lang="en-US" sz="1250" dirty="0"/>
          </a:p>
        </p:txBody>
      </p:sp>
      <p:sp>
        <p:nvSpPr>
          <p:cNvPr id="12" name="Text 10"/>
          <p:cNvSpPr/>
          <p:nvPr/>
        </p:nvSpPr>
        <p:spPr>
          <a:xfrm>
            <a:off x="9761339" y="2345412"/>
            <a:ext cx="409027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9761339" y="2758202"/>
            <a:ext cx="1984653" cy="24800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9761339" y="3164919"/>
            <a:ext cx="4090273" cy="2540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25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919061"/>
            <a:ext cx="3483173" cy="3483173"/>
          </a:xfrm>
          <a:prstGeom prst="rect">
            <a:avLst/>
          </a:prstGeom>
        </p:spPr>
      </p:pic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564" y="3919061"/>
            <a:ext cx="3483173" cy="3483173"/>
          </a:xfrm>
          <a:prstGeom prst="rect">
            <a:avLst/>
          </a:prstGeom>
        </p:spPr>
      </p:pic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339" y="3919061"/>
            <a:ext cx="3483173" cy="34831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58" y="760690"/>
            <a:ext cx="3116104" cy="311610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47" y="760690"/>
            <a:ext cx="3116104" cy="31161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37" y="760690"/>
            <a:ext cx="3116104" cy="311610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8" y="4356140"/>
            <a:ext cx="3116104" cy="311610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347" y="4356140"/>
            <a:ext cx="3116104" cy="311610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837" y="4356140"/>
            <a:ext cx="3116104" cy="31161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30893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Brass Collection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479834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1048941" y="3097887"/>
            <a:ext cx="30480" cy="370082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</p:spPr>
      </p:sp>
      <p:sp>
        <p:nvSpPr>
          <p:cNvPr id="6" name="Shape 3"/>
          <p:cNvSpPr/>
          <p:nvPr/>
        </p:nvSpPr>
        <p:spPr>
          <a:xfrm>
            <a:off x="1273612" y="3337798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</p:spPr>
      </p:sp>
      <p:sp>
        <p:nvSpPr>
          <p:cNvPr id="7" name="Shape 4"/>
          <p:cNvSpPr/>
          <p:nvPr/>
        </p:nvSpPr>
        <p:spPr>
          <a:xfrm>
            <a:off x="793790" y="309788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</p:spPr>
      </p:sp>
      <p:sp>
        <p:nvSpPr>
          <p:cNvPr id="8" name="Text 5"/>
          <p:cNvSpPr/>
          <p:nvPr/>
        </p:nvSpPr>
        <p:spPr>
          <a:xfrm>
            <a:off x="878860" y="3140393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2183011" y="3175754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Eco-Conscious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2183011" y="3666173"/>
            <a:ext cx="616719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Sustainable, nickel-free brass base.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273612" y="4722614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</p:spPr>
      </p:sp>
      <p:sp>
        <p:nvSpPr>
          <p:cNvPr id="12" name="Shape 9"/>
          <p:cNvSpPr/>
          <p:nvPr/>
        </p:nvSpPr>
        <p:spPr>
          <a:xfrm>
            <a:off x="793790" y="448270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</p:spPr>
      </p:sp>
      <p:sp>
        <p:nvSpPr>
          <p:cNvPr id="13" name="Text 10"/>
          <p:cNvSpPr/>
          <p:nvPr/>
        </p:nvSpPr>
        <p:spPr>
          <a:xfrm>
            <a:off x="878860" y="4525208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2183011" y="4560570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Vintage Appeal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2183011" y="5050988"/>
            <a:ext cx="616719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Elegant, timeless details.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1273612" y="6107430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</p:spPr>
      </p:sp>
      <p:sp>
        <p:nvSpPr>
          <p:cNvPr id="17" name="Shape 14"/>
          <p:cNvSpPr/>
          <p:nvPr/>
        </p:nvSpPr>
        <p:spPr>
          <a:xfrm>
            <a:off x="793790" y="586751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</p:spPr>
      </p:sp>
      <p:sp>
        <p:nvSpPr>
          <p:cNvPr id="18" name="Text 15"/>
          <p:cNvSpPr/>
          <p:nvPr/>
        </p:nvSpPr>
        <p:spPr>
          <a:xfrm>
            <a:off x="878860" y="5910024"/>
            <a:ext cx="340162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9" name="Text 16"/>
          <p:cNvSpPr/>
          <p:nvPr/>
        </p:nvSpPr>
        <p:spPr>
          <a:xfrm>
            <a:off x="2183011" y="594538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Full Range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2183011" y="6435804"/>
            <a:ext cx="616719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Necklace, earrings, ring, and bracelet.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WPS 演示</Application>
  <PresentationFormat>On-screen Show (16:9)</PresentationFormat>
  <Paragraphs>150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Fraunces Extra Bold</vt:lpstr>
      <vt:lpstr>Fraunces Extra Bold</vt:lpstr>
      <vt:lpstr>Fraunces Extra Bold</vt:lpstr>
      <vt:lpstr>Nobile</vt:lpstr>
      <vt:lpstr>Nobile</vt:lpstr>
      <vt:lpstr>Nobile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Fanny~茹雪</cp:lastModifiedBy>
  <cp:revision>2</cp:revision>
  <dcterms:created xsi:type="dcterms:W3CDTF">2025-06-15T12:24:00Z</dcterms:created>
  <dcterms:modified xsi:type="dcterms:W3CDTF">2025-06-15T12:25:28Z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1E6A857EA3C2454A8203999806E3B9BF_13</vt:lpwstr>
  </property>
  <property fmtid="{D5CDD505-2E9C-101B-9397-08002B2CF9AE}" pid="3" name="KSOProductBuildVer">
    <vt:lpwstr>2052-12.1.0.21541</vt:lpwstr>
  </property>
</Properties>
</file>